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image" Target="../media/image-16-21.png"/><Relationship Id="rId22" Type="http://schemas.openxmlformats.org/officeDocument/2006/relationships/image" Target="../media/image-16-22.png"/><Relationship Id="rId23" Type="http://schemas.openxmlformats.org/officeDocument/2006/relationships/image" Target="../media/image-16-23.png"/><Relationship Id="rId24" Type="http://schemas.openxmlformats.org/officeDocument/2006/relationships/image" Target="../media/image-16-24.png"/><Relationship Id="rId25" Type="http://schemas.openxmlformats.org/officeDocument/2006/relationships/image" Target="../media/image-16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33" y="4454414"/>
            <a:ext cx="12564285" cy="14447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3" y="3148965"/>
            <a:ext cx="16812244" cy="2121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0"/>
            <a:ext cx="5233654" cy="12435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581" y="5807297"/>
            <a:ext cx="7919847" cy="12252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085" y="1743932"/>
            <a:ext cx="8986980" cy="14081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581" y="6762274"/>
            <a:ext cx="7919847" cy="21396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581" y="6248924"/>
            <a:ext cx="7919847" cy="122529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11" y="2362581"/>
            <a:ext cx="16812244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335" y="2065687"/>
            <a:ext cx="3333560" cy="20208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5" y="442341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29" y="661654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2079260"/>
            <a:ext cx="3333560" cy="20208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632" y="2389013"/>
            <a:ext cx="12847177" cy="26243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632" y="4646867"/>
            <a:ext cx="12847177" cy="3200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5" y="442341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29" y="661654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2079260"/>
            <a:ext cx="3333560" cy="20208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632" y="1506903"/>
            <a:ext cx="12847177" cy="7763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55914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75370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58" y="2287572"/>
            <a:ext cx="3333560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632" y="2618184"/>
            <a:ext cx="12847177" cy="26243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632" y="5047488"/>
            <a:ext cx="12847177" cy="26243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58" y="2262283"/>
            <a:ext cx="3333560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867" y="3200257"/>
            <a:ext cx="2783205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416" y="3684175"/>
            <a:ext cx="3142393" cy="18653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36" y="3200257"/>
            <a:ext cx="2783205" cy="11887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4381" y="3684175"/>
            <a:ext cx="3200257" cy="186537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67" y="5361813"/>
            <a:ext cx="2783205" cy="11887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2979" y="5361813"/>
            <a:ext cx="2783205" cy="11887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5959" y="5910310"/>
            <a:ext cx="3096959" cy="174650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3130" y="5910453"/>
            <a:ext cx="3142393" cy="198424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335" y="3493580"/>
            <a:ext cx="12847177" cy="433425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8395" y="3474577"/>
            <a:ext cx="2449306" cy="134416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146" y="1789652"/>
            <a:ext cx="7824692" cy="1344168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58" y="2262283"/>
            <a:ext cx="3333560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867" y="3200257"/>
            <a:ext cx="2783205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416" y="3684175"/>
            <a:ext cx="3142393" cy="18653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36" y="3200257"/>
            <a:ext cx="2783205" cy="11887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4381" y="3684175"/>
            <a:ext cx="3200257" cy="186537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67" y="5361813"/>
            <a:ext cx="2783205" cy="11887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2979" y="5361813"/>
            <a:ext cx="2783205" cy="11887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5959" y="5910310"/>
            <a:ext cx="3096959" cy="174650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3130" y="5910453"/>
            <a:ext cx="3142393" cy="198424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1044" y="7193185"/>
            <a:ext cx="3713321" cy="134416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0901" y="3474577"/>
            <a:ext cx="4542711" cy="177393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0901" y="4502277"/>
            <a:ext cx="4542711" cy="177393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901" y="5636133"/>
            <a:ext cx="14102763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272" y="2921365"/>
            <a:ext cx="3294269" cy="13898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1" y="2887932"/>
            <a:ext cx="3200257" cy="18653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057" y="2063544"/>
            <a:ext cx="3200257" cy="13898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737" y="2045684"/>
            <a:ext cx="3200257" cy="138988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4270" y="2045684"/>
            <a:ext cx="3200257" cy="138988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4381" y="2045684"/>
            <a:ext cx="3200257" cy="138988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608" y="3200257"/>
            <a:ext cx="3003233" cy="233172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468" y="5422535"/>
            <a:ext cx="3003233" cy="233172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059" y="2921365"/>
            <a:ext cx="3294269" cy="138988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5059" y="3396853"/>
            <a:ext cx="3294269" cy="138988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3256" y="3396853"/>
            <a:ext cx="3294269" cy="1389888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3877" y="2921365"/>
            <a:ext cx="3294269" cy="186537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057" y="4159663"/>
            <a:ext cx="3200257" cy="138988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4599" y="3946779"/>
            <a:ext cx="3200257" cy="186537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4270" y="3946779"/>
            <a:ext cx="3200257" cy="186537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94381" y="4159663"/>
            <a:ext cx="3200257" cy="138988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38057" y="5216938"/>
            <a:ext cx="3200257" cy="186537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4270" y="5149787"/>
            <a:ext cx="3200257" cy="1865376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94381" y="5197507"/>
            <a:ext cx="3200257" cy="1865376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34288" y="5169360"/>
            <a:ext cx="3531013" cy="1865376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10439" y="6227921"/>
            <a:ext cx="11168825" cy="1865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296" y="1739503"/>
            <a:ext cx="13574697" cy="14447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8" y="430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14" y="650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296" y="2420445"/>
            <a:ext cx="12134945" cy="24963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296" y="4648724"/>
            <a:ext cx="12134945" cy="196596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296" y="6571393"/>
            <a:ext cx="12134945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40" y="483489"/>
            <a:ext cx="5950315" cy="1664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40" y="1765792"/>
            <a:ext cx="8196024" cy="1371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40" y="2571321"/>
            <a:ext cx="8196024" cy="1371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40" y="3343561"/>
            <a:ext cx="8196024" cy="1371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740" y="4111657"/>
            <a:ext cx="8196024" cy="1371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740" y="4859465"/>
            <a:ext cx="8196024" cy="1371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740" y="5632847"/>
            <a:ext cx="8196024" cy="1371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740" y="6385941"/>
            <a:ext cx="8196024" cy="1371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4740" y="7159323"/>
            <a:ext cx="8196024" cy="1371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33" y="2703481"/>
            <a:ext cx="12564285" cy="16367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13" y="842534"/>
            <a:ext cx="13339239" cy="26700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405" y="2074688"/>
            <a:ext cx="12847177" cy="20482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548" y="5034486"/>
            <a:ext cx="12847177" cy="2048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405" y="6487239"/>
            <a:ext cx="12847177" cy="204825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405" y="3513011"/>
            <a:ext cx="12847177" cy="204825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166" y="2074831"/>
            <a:ext cx="3878342" cy="186537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76" y="7193042"/>
            <a:ext cx="12847177" cy="20482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05" y="3913632"/>
            <a:ext cx="12847177" cy="2048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376" y="5586841"/>
            <a:ext cx="12847177" cy="204825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105" y="2113836"/>
            <a:ext cx="12847177" cy="204825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055" y="2113836"/>
            <a:ext cx="3142393" cy="154533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26" y="2342293"/>
            <a:ext cx="3255836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26" y="5564696"/>
            <a:ext cx="3255836" cy="15453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701" y="2146411"/>
            <a:ext cx="12847177" cy="204825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701" y="5452682"/>
            <a:ext cx="12847177" cy="204825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9701" y="3718608"/>
            <a:ext cx="12847177" cy="204825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04" y="5688425"/>
            <a:ext cx="12847177" cy="145389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9701" y="7111460"/>
            <a:ext cx="12847177" cy="2048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95" y="2260283"/>
            <a:ext cx="3142393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621" y="5159502"/>
            <a:ext cx="3255836" cy="15453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472" y="4852464"/>
            <a:ext cx="9746218" cy="150876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881" y="2891219"/>
            <a:ext cx="10527602" cy="204825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472" y="5678281"/>
            <a:ext cx="9746218" cy="150876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472" y="7524083"/>
            <a:ext cx="10204275" cy="150876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2472" y="6618399"/>
            <a:ext cx="9746218" cy="150876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95" y="2260283"/>
            <a:ext cx="3142393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35" y="3493580"/>
            <a:ext cx="12847177" cy="2048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335" y="4852464"/>
            <a:ext cx="12847177" cy="2642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338" y="6638973"/>
            <a:ext cx="15635668" cy="26426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95" y="2260283"/>
            <a:ext cx="3142393" cy="1545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7155" y="3081528"/>
            <a:ext cx="3052239" cy="2048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476" y="6658404"/>
            <a:ext cx="15635668" cy="2642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335" y="3493580"/>
            <a:ext cx="12847177" cy="204825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335" y="5124783"/>
            <a:ext cx="12847177" cy="204825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693" y="5524548"/>
            <a:ext cx="5840159" cy="204825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8" y="428625"/>
            <a:ext cx="2230993" cy="21031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1" y="648081"/>
            <a:ext cx="11199400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335" y="2065687"/>
            <a:ext cx="3333560" cy="20208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2952" y="60150"/>
            <a:ext cx="5233654" cy="1243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 1차 제안서_Dragonguard-JinJin</dc:title>
  <dc:subject>Presentation</dc:subject>
  <dc:creator>mangoboard.net_22490102</dc:creator>
  <cp:lastModifiedBy>mangoboard.net_22490102</cp:lastModifiedBy>
  <cp:revision>1</cp:revision>
  <dcterms:created xsi:type="dcterms:W3CDTF">2023-01-02T16:48:50Z</dcterms:created>
  <dcterms:modified xsi:type="dcterms:W3CDTF">2023-01-02T16:48:50Z</dcterms:modified>
</cp:coreProperties>
</file>